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ko-Kore-K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875"/>
    <p:restoredTop sz="94689"/>
  </p:normalViewPr>
  <p:slideViewPr>
    <p:cSldViewPr snapToGrid="0" snapToObjects="1">
      <p:cViewPr varScale="1">
        <p:scale>
          <a:sx n="144" d="100"/>
          <a:sy n="144" d="100"/>
        </p:scale>
        <p:origin x="216" y="2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18A2BD5-5133-C548-984D-E2C5C206E32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0A988419-4D65-B049-AAB8-DC6E7A48ED7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ko-KR" altLang="en-US"/>
              <a:t>클릭하여 마스터 부제목 스타일 편집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435ED31-5948-924F-8BF9-279DFD0886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C97B6D-98C0-FA4D-9B4B-0B59BB2D1C7C}" type="datetimeFigureOut">
              <a:rPr kumimoji="1" lang="ko-Kore-KR" altLang="en-US" smtClean="0"/>
              <a:t>2022. 3. 24.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428E289-E0DB-0240-9DE1-8D78174C42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771F24A-AAA4-D047-8F35-5CFBA87820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4EF13E-827B-2846-8FA7-C63CBC510779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044694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A8937B5-262C-014B-945B-474825CE9D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33DA6603-633C-494A-8325-BC018FAED14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8F45727-25B2-B541-96DD-036668BB91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C97B6D-98C0-FA4D-9B4B-0B59BB2D1C7C}" type="datetimeFigureOut">
              <a:rPr kumimoji="1" lang="ko-Kore-KR" altLang="en-US" smtClean="0"/>
              <a:t>2022. 3. 24.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0125C4B-49E2-EB44-B8F0-9B6FBB22DE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6031BE7-A1B8-9648-B6E1-76B35AA388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4EF13E-827B-2846-8FA7-C63CBC510779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7122508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24CEDDDB-2799-C94C-814D-5B9372DC879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49D808EB-579A-594D-BC12-30BCC136A61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274C907-5AEA-614E-AD3E-C116F8CB70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C97B6D-98C0-FA4D-9B4B-0B59BB2D1C7C}" type="datetimeFigureOut">
              <a:rPr kumimoji="1" lang="ko-Kore-KR" altLang="en-US" smtClean="0"/>
              <a:t>2022. 3. 24.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06E5FA4-0E76-1A4F-B781-37DE8E9BBD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63E881A-830A-9F4B-9746-AC02390CDC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4EF13E-827B-2846-8FA7-C63CBC510779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394253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F838CA7-266C-1541-876C-0431CDDE88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E379D61-D131-CC48-A471-C520D27A903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47250B1-26D3-A743-9EF8-F78CE77508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C97B6D-98C0-FA4D-9B4B-0B59BB2D1C7C}" type="datetimeFigureOut">
              <a:rPr kumimoji="1" lang="ko-Kore-KR" altLang="en-US" smtClean="0"/>
              <a:t>2022. 3. 24.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8093145-C388-2B47-B30B-8136269219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D332261-6F82-C147-BF66-4EFD893663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4EF13E-827B-2846-8FA7-C63CBC510779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40130833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71330CC-E42D-1E41-A4F1-46146522F2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4CBDA33-25CE-724B-AD39-F113673D012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13D8EF0-E86F-A94A-95C5-38273A95CA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C97B6D-98C0-FA4D-9B4B-0B59BB2D1C7C}" type="datetimeFigureOut">
              <a:rPr kumimoji="1" lang="ko-Kore-KR" altLang="en-US" smtClean="0"/>
              <a:t>2022. 3. 24.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6AC7050-63FB-584A-BE88-6F1AB0F53D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3D18A6C-C270-FC4A-8C79-4A41589727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4EF13E-827B-2846-8FA7-C63CBC510779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70812871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E00601D-D977-F54D-95AB-1A7A11B6A6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30C7BBB-AC64-AE46-96AF-94B7544AED6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5F0144B8-01FB-264C-A3D6-238FD703665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78700599-66A7-324E-864D-3291CFD26F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C97B6D-98C0-FA4D-9B4B-0B59BB2D1C7C}" type="datetimeFigureOut">
              <a:rPr kumimoji="1" lang="ko-Kore-KR" altLang="en-US" smtClean="0"/>
              <a:t>2022. 3. 24.</a:t>
            </a:fld>
            <a:endParaRPr kumimoji="1" lang="ko-Kore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46ADE3EC-2B56-E84B-8F7D-DE3955F0A3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2B168F81-D05D-5D48-BF2E-81033C03B8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4EF13E-827B-2846-8FA7-C63CBC510779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82034911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0923751-C0AE-0B4A-B198-C82AFA38D9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FA9AFD5F-FBE8-E645-84EB-8D6C93FCAD2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07EAB68B-06EB-AF43-AA0F-B3852C693A2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650D0AE9-17F3-9C49-8003-2BEF22A44F4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A624C745-A1BB-8044-9163-FD67352351E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43C79064-AF54-5248-8842-0702E05B0E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C97B6D-98C0-FA4D-9B4B-0B59BB2D1C7C}" type="datetimeFigureOut">
              <a:rPr kumimoji="1" lang="ko-Kore-KR" altLang="en-US" smtClean="0"/>
              <a:t>2022. 3. 24.</a:t>
            </a:fld>
            <a:endParaRPr kumimoji="1" lang="ko-Kore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E7886789-B841-1343-B664-B6F11C97AA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8102F927-50CE-184D-AAB0-25D65DBC3C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4EF13E-827B-2846-8FA7-C63CBC510779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23809940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E090188-3294-FD43-A7BB-A8E7D5198C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6389D0F5-E0B8-0840-A717-A46D7FF06A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C97B6D-98C0-FA4D-9B4B-0B59BB2D1C7C}" type="datetimeFigureOut">
              <a:rPr kumimoji="1" lang="ko-Kore-KR" altLang="en-US" smtClean="0"/>
              <a:t>2022. 3. 24.</a:t>
            </a:fld>
            <a:endParaRPr kumimoji="1" lang="ko-Kore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F2C8DEF0-CB44-F341-8CCC-1B7715F78E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E220D883-2DF4-F147-98E6-F777766127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4EF13E-827B-2846-8FA7-C63CBC510779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89599167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A49C2D6F-803E-7E46-A6B5-F239D6A608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C97B6D-98C0-FA4D-9B4B-0B59BB2D1C7C}" type="datetimeFigureOut">
              <a:rPr kumimoji="1" lang="ko-Kore-KR" altLang="en-US" smtClean="0"/>
              <a:t>2022. 3. 24.</a:t>
            </a:fld>
            <a:endParaRPr kumimoji="1" lang="ko-Kore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5AA7EE79-DBF3-4E4B-99FD-335BAF235B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FF5A96A3-2CF7-D548-B1E9-9809916ACF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4EF13E-827B-2846-8FA7-C63CBC510779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2269106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D85C4F7-DC3A-444E-93BE-B139BB62C9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2CD63FE-22FD-8043-8D81-3F2BB891BE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1C0163D1-5C65-6F45-9128-711EDA68093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94504373-AA71-A440-8D54-EF26EC7310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C97B6D-98C0-FA4D-9B4B-0B59BB2D1C7C}" type="datetimeFigureOut">
              <a:rPr kumimoji="1" lang="ko-Kore-KR" altLang="en-US" smtClean="0"/>
              <a:t>2022. 3. 24.</a:t>
            </a:fld>
            <a:endParaRPr kumimoji="1" lang="ko-Kore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7F619E9B-369C-C248-88C4-E685DE8F77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C5D7736F-BB04-0D4C-91B0-4CE8A13A20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4EF13E-827B-2846-8FA7-C63CBC510779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0887202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26CB434-9F6E-274E-B114-EE7635D24E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30E9334F-ED90-104B-BA44-04ACFB5DCBB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ko-Kore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22166161-3110-2649-B7F5-8AC236C9F33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C8F2ACBC-E04F-854E-A469-BAE313A83E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C97B6D-98C0-FA4D-9B4B-0B59BB2D1C7C}" type="datetimeFigureOut">
              <a:rPr kumimoji="1" lang="ko-Kore-KR" altLang="en-US" smtClean="0"/>
              <a:t>2022. 3. 24.</a:t>
            </a:fld>
            <a:endParaRPr kumimoji="1" lang="ko-Kore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B649BBB5-865B-AA45-9197-ACCF57F1AF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2645F627-B510-6B4F-8201-1B409D27F4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4EF13E-827B-2846-8FA7-C63CBC510779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7877156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2EC7086F-0B2D-454E-8052-6F8216DD95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2A38B0F6-BA30-F847-825D-CFB2428EF39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599A8AE-C0C0-494B-AFE0-70E54A2D9BA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BC97B6D-98C0-FA4D-9B4B-0B59BB2D1C7C}" type="datetimeFigureOut">
              <a:rPr kumimoji="1" lang="ko-Kore-KR" altLang="en-US" smtClean="0"/>
              <a:t>2022. 3. 24.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7CD59EB-C899-BE4C-80E0-33E2789BB83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51DA788-3AF6-CD49-8F3E-3189BB64BBA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C4EF13E-827B-2846-8FA7-C63CBC510779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2996816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ore-K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34FEC04-0D04-5D4B-86CF-86EA6DA7790B}"/>
              </a:ext>
            </a:extLst>
          </p:cNvPr>
          <p:cNvSpPr txBox="1"/>
          <p:nvPr/>
        </p:nvSpPr>
        <p:spPr>
          <a:xfrm>
            <a:off x="241737" y="231228"/>
            <a:ext cx="1162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dirty="0"/>
              <a:t>#1</a:t>
            </a:r>
            <a:r>
              <a:rPr kumimoji="1" lang="ko-KR" altLang="en-US" dirty="0"/>
              <a:t> </a:t>
            </a:r>
            <a:r>
              <a:rPr kumimoji="1" lang="ko-Kore-KR" altLang="en-US" dirty="0"/>
              <a:t>계산기</a:t>
            </a: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FB4BF391-2F22-2F47-A897-0FB2C9E5E0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84080" y="852947"/>
            <a:ext cx="2691557" cy="5773824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748CCFB5-BEB2-E64A-9785-AFA3BD9CD79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73267" y="852947"/>
            <a:ext cx="2691558" cy="5773826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C65F32B1-19FA-CE45-A9FE-9754D55CD93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94891" y="852947"/>
            <a:ext cx="2691559" cy="57738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410293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6C51C847-D834-5746-88DB-F4165881B4EF}"/>
              </a:ext>
            </a:extLst>
          </p:cNvPr>
          <p:cNvSpPr txBox="1"/>
          <p:nvPr/>
        </p:nvSpPr>
        <p:spPr>
          <a:xfrm>
            <a:off x="241737" y="231228"/>
            <a:ext cx="20665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dirty="0"/>
              <a:t>#</a:t>
            </a:r>
            <a:r>
              <a:rPr kumimoji="1" lang="en-US" altLang="ko-KR" dirty="0"/>
              <a:t>1</a:t>
            </a:r>
            <a:r>
              <a:rPr kumimoji="1" lang="ko-KR" altLang="en-US" dirty="0"/>
              <a:t> </a:t>
            </a:r>
            <a:r>
              <a:rPr kumimoji="1" lang="en-US" altLang="ko-KR" dirty="0" err="1"/>
              <a:t>MainActivity.java</a:t>
            </a:r>
            <a:endParaRPr kumimoji="1" lang="ko-Kore-KR" altLang="en-US" dirty="0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42A48AEA-F10E-6840-A37B-6BA77A7ACA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5500" y="890770"/>
            <a:ext cx="4495313" cy="5597611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C6CFF6E6-CD3D-1E49-BDDF-C17473AEE32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50813" y="890770"/>
            <a:ext cx="4612762" cy="5598696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26D6462C-883F-6B40-A2A4-8A9B0C4B2B8F}"/>
              </a:ext>
            </a:extLst>
          </p:cNvPr>
          <p:cNvSpPr txBox="1"/>
          <p:nvPr/>
        </p:nvSpPr>
        <p:spPr>
          <a:xfrm>
            <a:off x="9463575" y="1038687"/>
            <a:ext cx="2574545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1400" dirty="0" err="1"/>
              <a:t>mod_result</a:t>
            </a:r>
            <a:r>
              <a:rPr kumimoji="1" lang="en-US" altLang="ko-KR" sz="1400" dirty="0"/>
              <a:t>()</a:t>
            </a:r>
            <a:r>
              <a:rPr kumimoji="1" lang="ko-KR" altLang="en-US" sz="1400" dirty="0"/>
              <a:t> </a:t>
            </a:r>
            <a:r>
              <a:rPr kumimoji="1" lang="en-US" altLang="ko-KR" sz="1400" dirty="0"/>
              <a:t>:</a:t>
            </a:r>
            <a:endParaRPr kumimoji="1" lang="en-US" altLang="ko-Kore-KR" sz="1400" dirty="0"/>
          </a:p>
          <a:p>
            <a:r>
              <a:rPr kumimoji="1" lang="en-US" altLang="ko-Kore-KR" sz="1400" dirty="0" err="1"/>
              <a:t>textview</a:t>
            </a:r>
            <a:r>
              <a:rPr kumimoji="1" lang="ko-KR" altLang="en-US" sz="1400" dirty="0" err="1"/>
              <a:t>를</a:t>
            </a:r>
            <a:r>
              <a:rPr kumimoji="1" lang="ko-KR" altLang="en-US" sz="1400" dirty="0"/>
              <a:t> 찾아와 현재의 내용을 가져오고 매개변수로 전달받은 </a:t>
            </a:r>
            <a:r>
              <a:rPr kumimoji="1" lang="en-US" altLang="ko-KR" sz="1400" dirty="0"/>
              <a:t>string</a:t>
            </a:r>
            <a:r>
              <a:rPr kumimoji="1" lang="ko-KR" altLang="en-US" sz="1400" dirty="0"/>
              <a:t>값을 새로 붙여 다시 텍스트를 세팅하는 함수</a:t>
            </a:r>
            <a:endParaRPr kumimoji="1" lang="en-US" altLang="ko-KR" sz="1400" dirty="0"/>
          </a:p>
          <a:p>
            <a:endParaRPr kumimoji="1" lang="en-US" altLang="ko-Kore-KR" sz="1400" dirty="0"/>
          </a:p>
          <a:p>
            <a:r>
              <a:rPr kumimoji="1" lang="en-US" altLang="ko-Kore-KR" sz="1400" dirty="0" err="1"/>
              <a:t>btn_func</a:t>
            </a:r>
            <a:r>
              <a:rPr kumimoji="1" lang="en-US" altLang="ko-Kore-KR" sz="1400" dirty="0"/>
              <a:t>():</a:t>
            </a:r>
          </a:p>
          <a:p>
            <a:r>
              <a:rPr kumimoji="1" lang="ko-KR" altLang="en-US" sz="1400" dirty="0"/>
              <a:t>각 버튼에 따라 동작</a:t>
            </a:r>
            <a:r>
              <a:rPr kumimoji="1" lang="en-US" altLang="ko-KR" sz="1400" dirty="0"/>
              <a:t>.</a:t>
            </a:r>
            <a:r>
              <a:rPr kumimoji="1" lang="ko-KR" altLang="en-US" sz="1400" dirty="0"/>
              <a:t> 버튼의 텍스트를 가져와서 </a:t>
            </a:r>
            <a:r>
              <a:rPr kumimoji="1" lang="en-US" altLang="ko-KR" sz="1400" dirty="0" err="1"/>
              <a:t>mod_result</a:t>
            </a:r>
            <a:r>
              <a:rPr kumimoji="1" lang="en-US" altLang="ko-KR" sz="1400" dirty="0"/>
              <a:t>()</a:t>
            </a:r>
            <a:r>
              <a:rPr kumimoji="1" lang="ko-KR" altLang="en-US" sz="1400" dirty="0"/>
              <a:t>함수를 호출</a:t>
            </a:r>
            <a:r>
              <a:rPr kumimoji="1" lang="en-US" altLang="ko-KR" sz="1400" dirty="0"/>
              <a:t>.</a:t>
            </a:r>
          </a:p>
          <a:p>
            <a:r>
              <a:rPr kumimoji="1" lang="en-US" altLang="ko-Kore-KR" sz="1400" dirty="0"/>
              <a:t>del, result, clear</a:t>
            </a:r>
            <a:r>
              <a:rPr kumimoji="1" lang="ko-KR" altLang="en-US" sz="1400" dirty="0"/>
              <a:t>는 각각 </a:t>
            </a:r>
            <a:r>
              <a:rPr kumimoji="1" lang="en-US" altLang="ko-KR" sz="1400" dirty="0"/>
              <a:t>1</a:t>
            </a:r>
            <a:r>
              <a:rPr kumimoji="1" lang="ko-KR" altLang="en-US" sz="1400" dirty="0" err="1"/>
              <a:t>개지움</a:t>
            </a:r>
            <a:r>
              <a:rPr kumimoji="1" lang="en-US" altLang="ko-KR" sz="1400" dirty="0"/>
              <a:t>,</a:t>
            </a:r>
            <a:r>
              <a:rPr kumimoji="1" lang="ko-KR" altLang="en-US" sz="1400" dirty="0"/>
              <a:t> </a:t>
            </a:r>
            <a:r>
              <a:rPr kumimoji="1" lang="ko-KR" altLang="en-US" sz="1400" dirty="0" err="1"/>
              <a:t>결과출력</a:t>
            </a:r>
            <a:r>
              <a:rPr kumimoji="1" lang="en-US" altLang="ko-KR" sz="1400" dirty="0"/>
              <a:t>,</a:t>
            </a:r>
            <a:r>
              <a:rPr kumimoji="1" lang="ko-KR" altLang="en-US" sz="1400" dirty="0"/>
              <a:t> </a:t>
            </a:r>
            <a:r>
              <a:rPr kumimoji="1" lang="ko-KR" altLang="en-US" sz="1400" dirty="0" err="1"/>
              <a:t>전체지움</a:t>
            </a:r>
            <a:r>
              <a:rPr kumimoji="1" lang="en-US" altLang="ko-KR" sz="1400" dirty="0"/>
              <a:t>.</a:t>
            </a:r>
          </a:p>
          <a:p>
            <a:endParaRPr kumimoji="1" lang="en-US" altLang="ko-Kore-KR" sz="1400" dirty="0"/>
          </a:p>
          <a:p>
            <a:r>
              <a:rPr kumimoji="1" lang="en-US" altLang="ko-Kore-KR" sz="1400" dirty="0"/>
              <a:t>substring</a:t>
            </a:r>
            <a:r>
              <a:rPr kumimoji="1" lang="ko-KR" altLang="en-US" sz="1400" dirty="0"/>
              <a:t>메서드를 사용하여 마지막 </a:t>
            </a:r>
            <a:r>
              <a:rPr kumimoji="1" lang="en-US" altLang="ko-KR" sz="1400" dirty="0"/>
              <a:t>1</a:t>
            </a:r>
            <a:r>
              <a:rPr kumimoji="1" lang="ko-KR" altLang="en-US" sz="1400" dirty="0"/>
              <a:t>개를 </a:t>
            </a:r>
            <a:r>
              <a:rPr kumimoji="1" lang="ko-KR" altLang="en-US" sz="1400" dirty="0" err="1"/>
              <a:t>지울수</a:t>
            </a:r>
            <a:r>
              <a:rPr kumimoji="1" lang="ko-KR" altLang="en-US" sz="1400" dirty="0"/>
              <a:t> 있도록</a:t>
            </a:r>
            <a:r>
              <a:rPr kumimoji="1" lang="en-US" altLang="ko-KR" sz="1400" dirty="0"/>
              <a:t>,</a:t>
            </a:r>
          </a:p>
          <a:p>
            <a:endParaRPr kumimoji="1" lang="en-US" altLang="ko-Kore-KR" sz="1400" dirty="0"/>
          </a:p>
          <a:p>
            <a:r>
              <a:rPr kumimoji="1" lang="en-US" altLang="ko-Kore-KR" sz="1400" dirty="0" err="1"/>
              <a:t>mxParser</a:t>
            </a:r>
            <a:r>
              <a:rPr kumimoji="1" lang="ko-KR" altLang="en-US" sz="1400" dirty="0"/>
              <a:t>라이브러리 사용하여</a:t>
            </a:r>
            <a:endParaRPr kumimoji="1" lang="en-US" altLang="ko-KR" sz="1400" dirty="0"/>
          </a:p>
          <a:p>
            <a:r>
              <a:rPr kumimoji="1" lang="en-US" altLang="ko-Kore-KR" sz="1400" dirty="0"/>
              <a:t>expression</a:t>
            </a:r>
            <a:r>
              <a:rPr kumimoji="1" lang="ko-KR" altLang="en-US" sz="1400" dirty="0"/>
              <a:t>을 만들고 계산하여</a:t>
            </a:r>
            <a:endParaRPr kumimoji="1" lang="en-US" altLang="ko-KR" sz="1400" dirty="0"/>
          </a:p>
          <a:p>
            <a:r>
              <a:rPr kumimoji="1" lang="en-US" altLang="ko-Kore-KR" sz="1400" dirty="0"/>
              <a:t>result</a:t>
            </a:r>
            <a:r>
              <a:rPr kumimoji="1" lang="ko-KR" altLang="en-US" sz="1400" dirty="0"/>
              <a:t>의 텍스트</a:t>
            </a:r>
            <a:r>
              <a:rPr kumimoji="1" lang="ko-Kore-KR" altLang="en-US" sz="1400" dirty="0"/>
              <a:t>값을</a:t>
            </a:r>
            <a:r>
              <a:rPr kumimoji="1" lang="ko-KR" altLang="en-US" sz="1400" dirty="0"/>
              <a:t> 수정</a:t>
            </a:r>
            <a:r>
              <a:rPr kumimoji="1" lang="en-US" altLang="ko-KR" sz="1400" dirty="0"/>
              <a:t>.</a:t>
            </a:r>
          </a:p>
          <a:p>
            <a:r>
              <a:rPr kumimoji="1" lang="en-US" altLang="ko-KR" sz="1400" dirty="0"/>
              <a:t>result</a:t>
            </a:r>
            <a:r>
              <a:rPr kumimoji="1" lang="ko-KR" altLang="en-US" sz="1400" dirty="0"/>
              <a:t>가 </a:t>
            </a:r>
            <a:r>
              <a:rPr kumimoji="1" lang="en-US" altLang="ko-KR" sz="1400" dirty="0" err="1"/>
              <a:t>NaN</a:t>
            </a:r>
            <a:r>
              <a:rPr kumimoji="1" lang="en-US" altLang="ko-KR" sz="1400" dirty="0"/>
              <a:t>(not a number)</a:t>
            </a:r>
          </a:p>
          <a:p>
            <a:r>
              <a:rPr kumimoji="1" lang="ko-KR" altLang="en-US" sz="1400" dirty="0"/>
              <a:t>인 경우 </a:t>
            </a:r>
            <a:r>
              <a:rPr kumimoji="1" lang="en-US" altLang="ko-KR" sz="1400" dirty="0"/>
              <a:t>ERROR</a:t>
            </a:r>
            <a:r>
              <a:rPr kumimoji="1" lang="ko-KR" altLang="en-US" sz="1400" dirty="0"/>
              <a:t>가 출력됨</a:t>
            </a:r>
            <a:endParaRPr kumimoji="1" lang="en-US" altLang="ko-KR" sz="1400" dirty="0"/>
          </a:p>
          <a:p>
            <a:endParaRPr kumimoji="1" lang="en-US" altLang="ko-Kore-KR" sz="1400" dirty="0"/>
          </a:p>
          <a:p>
            <a:r>
              <a:rPr kumimoji="1" lang="ko-KR" altLang="en-US" sz="1400" dirty="0" err="1"/>
              <a:t>클리어</a:t>
            </a:r>
            <a:r>
              <a:rPr kumimoji="1" lang="ko-KR" altLang="en-US" sz="1400" dirty="0"/>
              <a:t> 버튼 </a:t>
            </a:r>
            <a:r>
              <a:rPr kumimoji="1" lang="ko-KR" altLang="en-US" sz="1400" dirty="0" err="1"/>
              <a:t>클릭시</a:t>
            </a:r>
            <a:r>
              <a:rPr kumimoji="1" lang="ko-KR" altLang="en-US" sz="1400" dirty="0"/>
              <a:t> </a:t>
            </a:r>
            <a:r>
              <a:rPr kumimoji="1" lang="en-US" altLang="ko-KR" sz="1400" dirty="0"/>
              <a:t>result</a:t>
            </a:r>
            <a:r>
              <a:rPr kumimoji="1" lang="ko-KR" altLang="en-US" sz="1400" dirty="0"/>
              <a:t>의 </a:t>
            </a:r>
            <a:r>
              <a:rPr kumimoji="1" lang="ko-KR" altLang="en-US" sz="1400" dirty="0" err="1"/>
              <a:t>텍스트값을</a:t>
            </a:r>
            <a:r>
              <a:rPr kumimoji="1" lang="ko-KR" altLang="en-US" sz="1400" dirty="0"/>
              <a:t> </a:t>
            </a:r>
            <a:r>
              <a:rPr kumimoji="1" lang="ko-KR" altLang="en-US" sz="1400" dirty="0" err="1"/>
              <a:t>공백처리</a:t>
            </a:r>
            <a:r>
              <a:rPr kumimoji="1" lang="en-US" altLang="ko-KR" sz="14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87927339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E866BCCA-04A1-074E-B8AE-6BAB1CC658A5}"/>
              </a:ext>
            </a:extLst>
          </p:cNvPr>
          <p:cNvSpPr txBox="1"/>
          <p:nvPr/>
        </p:nvSpPr>
        <p:spPr>
          <a:xfrm>
            <a:off x="190870" y="210389"/>
            <a:ext cx="609895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-US" altLang="ko-Kore-KR" dirty="0"/>
              <a:t>#</a:t>
            </a:r>
            <a:r>
              <a:rPr kumimoji="1" lang="en-US" altLang="ko-KR" dirty="0"/>
              <a:t>1</a:t>
            </a:r>
            <a:r>
              <a:rPr kumimoji="1" lang="ko-KR" altLang="en-US" dirty="0"/>
              <a:t> </a:t>
            </a:r>
            <a:r>
              <a:rPr kumimoji="1" lang="en-US" altLang="ko-KR" dirty="0" err="1"/>
              <a:t>activity_main.xml</a:t>
            </a:r>
            <a:endParaRPr kumimoji="1" lang="ko-Kore-KR" alt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16F1A0B-9A4E-5C40-8D3D-F5B43C10CE0F}"/>
              </a:ext>
            </a:extLst>
          </p:cNvPr>
          <p:cNvSpPr txBox="1"/>
          <p:nvPr/>
        </p:nvSpPr>
        <p:spPr>
          <a:xfrm>
            <a:off x="275208" y="648070"/>
            <a:ext cx="872886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ore-KR" altLang="en-US" sz="1400" dirty="0"/>
              <a:t>전체적인</a:t>
            </a:r>
            <a:r>
              <a:rPr kumimoji="1" lang="ko-KR" altLang="en-US" sz="1400" dirty="0"/>
              <a:t> 레이아웃은 </a:t>
            </a:r>
            <a:r>
              <a:rPr kumimoji="1" lang="en-US" altLang="ko-KR" sz="1400" dirty="0"/>
              <a:t>vertical</a:t>
            </a:r>
            <a:r>
              <a:rPr kumimoji="1" lang="ko-KR" altLang="en-US" sz="1400" dirty="0"/>
              <a:t>로 사용하되</a:t>
            </a:r>
            <a:r>
              <a:rPr kumimoji="1" lang="en-US" altLang="ko-KR" sz="1400" dirty="0"/>
              <a:t>,</a:t>
            </a:r>
            <a:r>
              <a:rPr kumimoji="1" lang="ko-KR" altLang="en-US" sz="1400" dirty="0"/>
              <a:t> 중첩레이아웃을 활용하여 나머지 요소들을 </a:t>
            </a:r>
            <a:r>
              <a:rPr kumimoji="1" lang="en-US" altLang="ko-KR" sz="1400" dirty="0"/>
              <a:t>horizontal</a:t>
            </a:r>
            <a:r>
              <a:rPr kumimoji="1" lang="ko-KR" altLang="en-US" sz="1400" dirty="0"/>
              <a:t>로 배치하였음</a:t>
            </a:r>
            <a:r>
              <a:rPr kumimoji="1" lang="en-US" altLang="ko-KR" sz="1400" dirty="0"/>
              <a:t>.</a:t>
            </a:r>
            <a:endParaRPr kumimoji="1" lang="ko-Kore-KR" altLang="en-US" sz="1400" dirty="0"/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2DFA4FA1-B994-1347-89A0-6603ECA95B4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5369" y="1201522"/>
            <a:ext cx="5197564" cy="5132696"/>
          </a:xfrm>
          <a:prstGeom prst="rect">
            <a:avLst/>
          </a:prstGeom>
        </p:spPr>
      </p:pic>
      <p:sp>
        <p:nvSpPr>
          <p:cNvPr id="10" name="직사각형 9">
            <a:extLst>
              <a:ext uri="{FF2B5EF4-FFF2-40B4-BE49-F238E27FC236}">
                <a16:creationId xmlns:a16="http://schemas.microsoft.com/office/drawing/2014/main" id="{DC92833C-DB9F-F042-B28C-CA3E3B4088AC}"/>
              </a:ext>
            </a:extLst>
          </p:cNvPr>
          <p:cNvSpPr/>
          <p:nvPr/>
        </p:nvSpPr>
        <p:spPr>
          <a:xfrm>
            <a:off x="5965794" y="1201522"/>
            <a:ext cx="3038278" cy="513269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F9CCD45A-9D7D-C743-BDB6-4861287412DA}"/>
              </a:ext>
            </a:extLst>
          </p:cNvPr>
          <p:cNvSpPr/>
          <p:nvPr/>
        </p:nvSpPr>
        <p:spPr>
          <a:xfrm>
            <a:off x="6020117" y="1272544"/>
            <a:ext cx="2929631" cy="618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ore-KR" dirty="0" err="1"/>
              <a:t>textview</a:t>
            </a:r>
            <a:endParaRPr kumimoji="1" lang="ko-Kore-KR" altLang="en-US" dirty="0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C586FBCF-5CA4-104D-A9EF-E00D976A8DF1}"/>
              </a:ext>
            </a:extLst>
          </p:cNvPr>
          <p:cNvSpPr/>
          <p:nvPr/>
        </p:nvSpPr>
        <p:spPr>
          <a:xfrm>
            <a:off x="6020116" y="1961965"/>
            <a:ext cx="2929631" cy="177553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ore-KR" dirty="0"/>
              <a:t>space</a:t>
            </a:r>
            <a:endParaRPr kumimoji="1" lang="ko-Kore-KR" altLang="en-US" dirty="0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DDD42A71-7750-6848-96A6-E34C64C6B972}"/>
              </a:ext>
            </a:extLst>
          </p:cNvPr>
          <p:cNvSpPr/>
          <p:nvPr/>
        </p:nvSpPr>
        <p:spPr>
          <a:xfrm>
            <a:off x="6020116" y="3808518"/>
            <a:ext cx="2929631" cy="58592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dirty="0"/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778CEC63-AA97-E341-A98F-48867052C1A0}"/>
              </a:ext>
            </a:extLst>
          </p:cNvPr>
          <p:cNvSpPr/>
          <p:nvPr/>
        </p:nvSpPr>
        <p:spPr>
          <a:xfrm>
            <a:off x="6020114" y="4452834"/>
            <a:ext cx="2929631" cy="58593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dirty="0"/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3834C569-5217-F946-B3AF-981495084323}"/>
              </a:ext>
            </a:extLst>
          </p:cNvPr>
          <p:cNvSpPr/>
          <p:nvPr/>
        </p:nvSpPr>
        <p:spPr>
          <a:xfrm>
            <a:off x="6020114" y="5095794"/>
            <a:ext cx="2929631" cy="58593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dirty="0"/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05F943FB-D091-A74A-90C0-9561C3EA0681}"/>
              </a:ext>
            </a:extLst>
          </p:cNvPr>
          <p:cNvSpPr/>
          <p:nvPr/>
        </p:nvSpPr>
        <p:spPr>
          <a:xfrm>
            <a:off x="6020115" y="5728320"/>
            <a:ext cx="2929631" cy="58593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dirty="0"/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FEC07030-E158-EF4A-BD68-0B033504C842}"/>
              </a:ext>
            </a:extLst>
          </p:cNvPr>
          <p:cNvSpPr/>
          <p:nvPr/>
        </p:nvSpPr>
        <p:spPr>
          <a:xfrm>
            <a:off x="6073593" y="3855286"/>
            <a:ext cx="535619" cy="4923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ore-KR" dirty="0" err="1"/>
              <a:t>btn</a:t>
            </a:r>
            <a:endParaRPr kumimoji="1" lang="ko-Kore-KR" altLang="en-US" dirty="0"/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182BF6A4-6C25-1840-9FD7-42DAA5379E47}"/>
              </a:ext>
            </a:extLst>
          </p:cNvPr>
          <p:cNvSpPr/>
          <p:nvPr/>
        </p:nvSpPr>
        <p:spPr>
          <a:xfrm>
            <a:off x="6788093" y="3861860"/>
            <a:ext cx="535619" cy="4923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ore-KR" dirty="0" err="1"/>
              <a:t>btn</a:t>
            </a:r>
            <a:endParaRPr kumimoji="1" lang="ko-Kore-KR" altLang="en-US" dirty="0"/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BC610A09-42FC-984D-9523-1EC8CBC343E6}"/>
              </a:ext>
            </a:extLst>
          </p:cNvPr>
          <p:cNvSpPr/>
          <p:nvPr/>
        </p:nvSpPr>
        <p:spPr>
          <a:xfrm>
            <a:off x="7551928" y="3861860"/>
            <a:ext cx="535619" cy="4923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ore-KR" dirty="0" err="1"/>
              <a:t>btn</a:t>
            </a:r>
            <a:endParaRPr kumimoji="1" lang="ko-Kore-KR" altLang="en-US" dirty="0"/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231EF2FC-5D7E-7346-8FE3-4A1DCA7F5AC2}"/>
              </a:ext>
            </a:extLst>
          </p:cNvPr>
          <p:cNvSpPr/>
          <p:nvPr/>
        </p:nvSpPr>
        <p:spPr>
          <a:xfrm>
            <a:off x="8284450" y="3861860"/>
            <a:ext cx="535619" cy="4923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ore-KR" dirty="0" err="1"/>
              <a:t>btn</a:t>
            </a:r>
            <a:endParaRPr kumimoji="1" lang="ko-Kore-KR" altLang="en-US" dirty="0"/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A99CC241-50DF-4C49-B2AE-EC899EA7E060}"/>
              </a:ext>
            </a:extLst>
          </p:cNvPr>
          <p:cNvSpPr/>
          <p:nvPr/>
        </p:nvSpPr>
        <p:spPr>
          <a:xfrm>
            <a:off x="6091818" y="4489063"/>
            <a:ext cx="535619" cy="4923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dirty="0"/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BDF44F81-1C99-B146-BFDB-854DA5FB38FD}"/>
              </a:ext>
            </a:extLst>
          </p:cNvPr>
          <p:cNvSpPr/>
          <p:nvPr/>
        </p:nvSpPr>
        <p:spPr>
          <a:xfrm>
            <a:off x="6806318" y="4495637"/>
            <a:ext cx="535619" cy="4923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dirty="0"/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BDCD25BD-E409-104E-B6EE-6F644F14617F}"/>
              </a:ext>
            </a:extLst>
          </p:cNvPr>
          <p:cNvSpPr/>
          <p:nvPr/>
        </p:nvSpPr>
        <p:spPr>
          <a:xfrm>
            <a:off x="7570153" y="4495637"/>
            <a:ext cx="535619" cy="4923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dirty="0"/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4B9D392C-5324-C444-8ED1-63488DE5C33F}"/>
              </a:ext>
            </a:extLst>
          </p:cNvPr>
          <p:cNvSpPr/>
          <p:nvPr/>
        </p:nvSpPr>
        <p:spPr>
          <a:xfrm>
            <a:off x="8302675" y="4495637"/>
            <a:ext cx="535619" cy="4923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dirty="0"/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E52A55F1-2B2E-3F4E-927C-0DBB97D5C120}"/>
              </a:ext>
            </a:extLst>
          </p:cNvPr>
          <p:cNvSpPr/>
          <p:nvPr/>
        </p:nvSpPr>
        <p:spPr>
          <a:xfrm>
            <a:off x="6125336" y="5135682"/>
            <a:ext cx="535619" cy="4923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dirty="0"/>
          </a:p>
        </p:txBody>
      </p: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ADB22DD7-AF92-2942-A9EA-99E9331AEBA5}"/>
              </a:ext>
            </a:extLst>
          </p:cNvPr>
          <p:cNvSpPr/>
          <p:nvPr/>
        </p:nvSpPr>
        <p:spPr>
          <a:xfrm>
            <a:off x="6839836" y="5142256"/>
            <a:ext cx="535619" cy="4923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dirty="0"/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BBAD9388-6F03-1D45-80B3-85D0D2901717}"/>
              </a:ext>
            </a:extLst>
          </p:cNvPr>
          <p:cNvSpPr/>
          <p:nvPr/>
        </p:nvSpPr>
        <p:spPr>
          <a:xfrm>
            <a:off x="7603671" y="5142256"/>
            <a:ext cx="535619" cy="4923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dirty="0"/>
          </a:p>
        </p:txBody>
      </p: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25B9F087-FC1E-FE4D-954C-FDFA0D8A8C67}"/>
              </a:ext>
            </a:extLst>
          </p:cNvPr>
          <p:cNvSpPr/>
          <p:nvPr/>
        </p:nvSpPr>
        <p:spPr>
          <a:xfrm>
            <a:off x="8336193" y="5142256"/>
            <a:ext cx="535619" cy="4923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dirty="0"/>
          </a:p>
        </p:txBody>
      </p:sp>
      <p:sp>
        <p:nvSpPr>
          <p:cNvPr id="31" name="직사각형 30">
            <a:extLst>
              <a:ext uri="{FF2B5EF4-FFF2-40B4-BE49-F238E27FC236}">
                <a16:creationId xmlns:a16="http://schemas.microsoft.com/office/drawing/2014/main" id="{D8855A99-6354-454A-A9D4-528FD00CB533}"/>
              </a:ext>
            </a:extLst>
          </p:cNvPr>
          <p:cNvSpPr/>
          <p:nvPr/>
        </p:nvSpPr>
        <p:spPr>
          <a:xfrm>
            <a:off x="6114269" y="5779072"/>
            <a:ext cx="535619" cy="4923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dirty="0"/>
          </a:p>
        </p:txBody>
      </p:sp>
      <p:sp>
        <p:nvSpPr>
          <p:cNvPr id="32" name="직사각형 31">
            <a:extLst>
              <a:ext uri="{FF2B5EF4-FFF2-40B4-BE49-F238E27FC236}">
                <a16:creationId xmlns:a16="http://schemas.microsoft.com/office/drawing/2014/main" id="{4A4020B1-3B47-7649-8970-F2B0EE7479A1}"/>
              </a:ext>
            </a:extLst>
          </p:cNvPr>
          <p:cNvSpPr/>
          <p:nvPr/>
        </p:nvSpPr>
        <p:spPr>
          <a:xfrm>
            <a:off x="6828769" y="5785646"/>
            <a:ext cx="535619" cy="4923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dirty="0"/>
          </a:p>
        </p:txBody>
      </p:sp>
      <p:sp>
        <p:nvSpPr>
          <p:cNvPr id="33" name="직사각형 32">
            <a:extLst>
              <a:ext uri="{FF2B5EF4-FFF2-40B4-BE49-F238E27FC236}">
                <a16:creationId xmlns:a16="http://schemas.microsoft.com/office/drawing/2014/main" id="{2419B55A-F48C-4D4A-B67A-69E616B92191}"/>
              </a:ext>
            </a:extLst>
          </p:cNvPr>
          <p:cNvSpPr/>
          <p:nvPr/>
        </p:nvSpPr>
        <p:spPr>
          <a:xfrm>
            <a:off x="7592604" y="5785646"/>
            <a:ext cx="535619" cy="4923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dirty="0"/>
          </a:p>
        </p:txBody>
      </p:sp>
      <p:sp>
        <p:nvSpPr>
          <p:cNvPr id="34" name="직사각형 33">
            <a:extLst>
              <a:ext uri="{FF2B5EF4-FFF2-40B4-BE49-F238E27FC236}">
                <a16:creationId xmlns:a16="http://schemas.microsoft.com/office/drawing/2014/main" id="{EEADFE33-35A2-224F-BE67-D1DAF963294E}"/>
              </a:ext>
            </a:extLst>
          </p:cNvPr>
          <p:cNvSpPr/>
          <p:nvPr/>
        </p:nvSpPr>
        <p:spPr>
          <a:xfrm>
            <a:off x="8325126" y="5785646"/>
            <a:ext cx="535619" cy="4923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dirty="0"/>
          </a:p>
        </p:txBody>
      </p:sp>
      <p:cxnSp>
        <p:nvCxnSpPr>
          <p:cNvPr id="36" name="직선 화살표 연결선 35">
            <a:extLst>
              <a:ext uri="{FF2B5EF4-FFF2-40B4-BE49-F238E27FC236}">
                <a16:creationId xmlns:a16="http://schemas.microsoft.com/office/drawing/2014/main" id="{7BEA0834-A577-AD41-98F2-BED43F9B9994}"/>
              </a:ext>
            </a:extLst>
          </p:cNvPr>
          <p:cNvCxnSpPr/>
          <p:nvPr/>
        </p:nvCxnSpPr>
        <p:spPr>
          <a:xfrm>
            <a:off x="9339309" y="1393794"/>
            <a:ext cx="0" cy="487767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8" name="직선 화살표 연결선 37">
            <a:extLst>
              <a:ext uri="{FF2B5EF4-FFF2-40B4-BE49-F238E27FC236}">
                <a16:creationId xmlns:a16="http://schemas.microsoft.com/office/drawing/2014/main" id="{4CA531A5-0D9A-0A47-82ED-1AF9F6023851}"/>
              </a:ext>
            </a:extLst>
          </p:cNvPr>
          <p:cNvCxnSpPr>
            <a:stCxn id="19" idx="1"/>
            <a:endCxn id="22" idx="3"/>
          </p:cNvCxnSpPr>
          <p:nvPr/>
        </p:nvCxnSpPr>
        <p:spPr>
          <a:xfrm>
            <a:off x="6073593" y="4101482"/>
            <a:ext cx="2746476" cy="657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직선 화살표 연결선 39">
            <a:extLst>
              <a:ext uri="{FF2B5EF4-FFF2-40B4-BE49-F238E27FC236}">
                <a16:creationId xmlns:a16="http://schemas.microsoft.com/office/drawing/2014/main" id="{5EBC52C4-DFA7-DE4C-9706-DF106DC42FC9}"/>
              </a:ext>
            </a:extLst>
          </p:cNvPr>
          <p:cNvCxnSpPr>
            <a:cxnSpLocks/>
          </p:cNvCxnSpPr>
          <p:nvPr/>
        </p:nvCxnSpPr>
        <p:spPr>
          <a:xfrm>
            <a:off x="5911469" y="4091879"/>
            <a:ext cx="3241409" cy="1268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2" name="직선 화살표 연결선 41">
            <a:extLst>
              <a:ext uri="{FF2B5EF4-FFF2-40B4-BE49-F238E27FC236}">
                <a16:creationId xmlns:a16="http://schemas.microsoft.com/office/drawing/2014/main" id="{6B24D2F6-8A79-024A-A46C-6EDFA03A7841}"/>
              </a:ext>
            </a:extLst>
          </p:cNvPr>
          <p:cNvCxnSpPr>
            <a:cxnSpLocks/>
          </p:cNvCxnSpPr>
          <p:nvPr/>
        </p:nvCxnSpPr>
        <p:spPr>
          <a:xfrm>
            <a:off x="5864224" y="4722577"/>
            <a:ext cx="3241409" cy="1268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3" name="직선 화살표 연결선 42">
            <a:extLst>
              <a:ext uri="{FF2B5EF4-FFF2-40B4-BE49-F238E27FC236}">
                <a16:creationId xmlns:a16="http://schemas.microsoft.com/office/drawing/2014/main" id="{1EFA8121-9D86-1C47-BA8C-CBF689E853C1}"/>
              </a:ext>
            </a:extLst>
          </p:cNvPr>
          <p:cNvCxnSpPr>
            <a:cxnSpLocks/>
          </p:cNvCxnSpPr>
          <p:nvPr/>
        </p:nvCxnSpPr>
        <p:spPr>
          <a:xfrm>
            <a:off x="5911468" y="5418474"/>
            <a:ext cx="3241409" cy="1268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4" name="직선 화살표 연결선 43">
            <a:extLst>
              <a:ext uri="{FF2B5EF4-FFF2-40B4-BE49-F238E27FC236}">
                <a16:creationId xmlns:a16="http://schemas.microsoft.com/office/drawing/2014/main" id="{2E0E7E4A-F7EA-D948-83F0-C7617237829B}"/>
              </a:ext>
            </a:extLst>
          </p:cNvPr>
          <p:cNvCxnSpPr>
            <a:cxnSpLocks/>
          </p:cNvCxnSpPr>
          <p:nvPr/>
        </p:nvCxnSpPr>
        <p:spPr>
          <a:xfrm>
            <a:off x="5864223" y="6031842"/>
            <a:ext cx="3241409" cy="1268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5" name="TextBox 44">
            <a:extLst>
              <a:ext uri="{FF2B5EF4-FFF2-40B4-BE49-F238E27FC236}">
                <a16:creationId xmlns:a16="http://schemas.microsoft.com/office/drawing/2014/main" id="{89235F33-D2D6-1A4B-9C45-D3791F66FC57}"/>
              </a:ext>
            </a:extLst>
          </p:cNvPr>
          <p:cNvSpPr txBox="1"/>
          <p:nvPr/>
        </p:nvSpPr>
        <p:spPr>
          <a:xfrm>
            <a:off x="9674547" y="1464815"/>
            <a:ext cx="219278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ore-KR" sz="1200" dirty="0" err="1"/>
              <a:t>layout_weight</a:t>
            </a:r>
            <a:r>
              <a:rPr kumimoji="1" lang="ko-KR" altLang="en-US" sz="1200" dirty="0"/>
              <a:t>을 활용하여 각각 버튼들이 차지하는 비율을 동일하게 맞춰주었음</a:t>
            </a:r>
            <a:endParaRPr kumimoji="1" lang="en-US" altLang="ko-KR" sz="1200" dirty="0"/>
          </a:p>
          <a:p>
            <a:r>
              <a:rPr kumimoji="1" lang="en-US" altLang="ko-KR" sz="1200" dirty="0"/>
              <a:t>1:1:1:1</a:t>
            </a:r>
            <a:r>
              <a:rPr kumimoji="1" lang="ko-KR" altLang="en-US" sz="1200" dirty="0"/>
              <a:t>로 설정되었음</a:t>
            </a:r>
            <a:r>
              <a:rPr kumimoji="1" lang="en-US" altLang="ko-KR" sz="1200" dirty="0"/>
              <a:t>.</a:t>
            </a:r>
            <a:endParaRPr kumimoji="1" lang="ko-Kore-KR" altLang="en-US" sz="1200" dirty="0"/>
          </a:p>
        </p:txBody>
      </p:sp>
    </p:spTree>
    <p:extLst>
      <p:ext uri="{BB962C8B-B14F-4D97-AF65-F5344CB8AC3E}">
        <p14:creationId xmlns:p14="http://schemas.microsoft.com/office/powerpoint/2010/main" val="308111344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66B4D093-B5D4-274E-B8D8-5647D5204E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2789" y="941883"/>
            <a:ext cx="2808481" cy="5616961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E632D8D6-413D-6547-B5E3-A1B737DAA687}"/>
              </a:ext>
            </a:extLst>
          </p:cNvPr>
          <p:cNvSpPr txBox="1"/>
          <p:nvPr/>
        </p:nvSpPr>
        <p:spPr>
          <a:xfrm>
            <a:off x="3906175" y="1056443"/>
            <a:ext cx="7378110" cy="20313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dirty="0"/>
              <a:t>각 레이아웃이 </a:t>
            </a:r>
            <a:r>
              <a:rPr kumimoji="1" lang="en-US" altLang="ko-KR" dirty="0"/>
              <a:t>horizontal</a:t>
            </a:r>
            <a:r>
              <a:rPr kumimoji="1" lang="ko-KR" altLang="en-US" dirty="0"/>
              <a:t>로 설정되어 들어가는 요소들이 가로로 배치됨</a:t>
            </a:r>
            <a:r>
              <a:rPr kumimoji="1" lang="en-US" altLang="ko-KR" dirty="0"/>
              <a:t>.</a:t>
            </a:r>
          </a:p>
          <a:p>
            <a:r>
              <a:rPr kumimoji="1" lang="en-US" altLang="ko-Kore-KR" dirty="0" err="1"/>
              <a:t>onClick</a:t>
            </a:r>
            <a:r>
              <a:rPr kumimoji="1" lang="ko-KR" altLang="en-US" dirty="0"/>
              <a:t>을 설정해주어 </a:t>
            </a:r>
            <a:r>
              <a:rPr kumimoji="1" lang="en-US" altLang="ko-KR" dirty="0"/>
              <a:t>java</a:t>
            </a:r>
            <a:r>
              <a:rPr kumimoji="1" lang="ko-KR" altLang="en-US" dirty="0"/>
              <a:t>파일에 </a:t>
            </a:r>
            <a:r>
              <a:rPr kumimoji="1" lang="ko-KR" altLang="en-US" dirty="0" err="1"/>
              <a:t>정의해놓은</a:t>
            </a:r>
            <a:r>
              <a:rPr kumimoji="1" lang="ko-KR" altLang="en-US" dirty="0"/>
              <a:t> 함수가 동작하도록 설정됨</a:t>
            </a:r>
            <a:r>
              <a:rPr kumimoji="1" lang="en-US" altLang="ko-KR" dirty="0"/>
              <a:t>.</a:t>
            </a:r>
          </a:p>
          <a:p>
            <a:endParaRPr kumimoji="1" lang="en-US" altLang="ko-Kore-KR" dirty="0"/>
          </a:p>
          <a:p>
            <a:r>
              <a:rPr kumimoji="1" lang="en-US" altLang="ko-Kore-KR" u="sng" dirty="0" err="1"/>
              <a:t>btn_ops</a:t>
            </a:r>
            <a:r>
              <a:rPr kumimoji="1" lang="en-US" altLang="ko-Kore-KR" dirty="0"/>
              <a:t>, </a:t>
            </a:r>
            <a:r>
              <a:rPr kumimoji="1" lang="en-US" altLang="ko-Kore-KR" u="sng" dirty="0" err="1"/>
              <a:t>btn_nums</a:t>
            </a:r>
            <a:r>
              <a:rPr kumimoji="1" lang="en-US" altLang="ko-Kore-KR" dirty="0"/>
              <a:t>, </a:t>
            </a:r>
            <a:r>
              <a:rPr kumimoji="1" lang="en-US" altLang="ko-Kore-KR" u="sng" dirty="0" err="1"/>
              <a:t>btn_del</a:t>
            </a:r>
            <a:r>
              <a:rPr kumimoji="1" lang="en-US" altLang="ko-Kore-KR" dirty="0"/>
              <a:t>, </a:t>
            </a:r>
            <a:r>
              <a:rPr kumimoji="1" lang="en-US" altLang="ko-Kore-KR" u="sng" dirty="0" err="1"/>
              <a:t>btn_result</a:t>
            </a:r>
            <a:r>
              <a:rPr kumimoji="1" lang="ko-KR" altLang="en-US" dirty="0"/>
              <a:t>로 구분되어 </a:t>
            </a:r>
            <a:r>
              <a:rPr kumimoji="1" lang="ko-KR" altLang="en-US" dirty="0" err="1"/>
              <a:t>동작하게됨</a:t>
            </a:r>
            <a:endParaRPr kumimoji="1" lang="en-US" altLang="ko-KR" dirty="0"/>
          </a:p>
          <a:p>
            <a:r>
              <a:rPr kumimoji="1" lang="ko-KR" altLang="en-US" dirty="0"/>
              <a:t> 연산자       숫자          </a:t>
            </a:r>
            <a:r>
              <a:rPr kumimoji="1" lang="en-US" altLang="ko-KR" dirty="0"/>
              <a:t> del       </a:t>
            </a:r>
            <a:r>
              <a:rPr kumimoji="1" lang="ko-KR" altLang="en-US" dirty="0" err="1"/>
              <a:t>결과출력</a:t>
            </a:r>
            <a:r>
              <a:rPr kumimoji="1" lang="en-US" altLang="ko-KR" dirty="0"/>
              <a:t> </a:t>
            </a:r>
          </a:p>
          <a:p>
            <a:endParaRPr kumimoji="1" lang="en-US" altLang="ko-Kore-KR" dirty="0"/>
          </a:p>
          <a:p>
            <a:r>
              <a:rPr kumimoji="1" lang="ko-KR" altLang="en-US" dirty="0"/>
              <a:t>나머지 </a:t>
            </a:r>
            <a:r>
              <a:rPr kumimoji="1" lang="en-US" altLang="ko-KR" dirty="0"/>
              <a:t>4</a:t>
            </a:r>
            <a:r>
              <a:rPr kumimoji="1" lang="ko-KR" altLang="en-US" dirty="0"/>
              <a:t>개의 레이아웃도 동일</a:t>
            </a:r>
            <a:r>
              <a:rPr kumimoji="1" lang="en-US" altLang="ko-KR" dirty="0"/>
              <a:t>.</a:t>
            </a:r>
            <a:endParaRPr kumimoji="1" lang="en-US" altLang="ko-Kore-KR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32588D1-911E-F741-9340-764C67A3DDBD}"/>
              </a:ext>
            </a:extLst>
          </p:cNvPr>
          <p:cNvSpPr txBox="1"/>
          <p:nvPr/>
        </p:nvSpPr>
        <p:spPr>
          <a:xfrm>
            <a:off x="190870" y="210389"/>
            <a:ext cx="609895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-US" altLang="ko-Kore-KR" dirty="0"/>
              <a:t>#</a:t>
            </a:r>
            <a:r>
              <a:rPr kumimoji="1" lang="en-US" altLang="ko-KR" dirty="0"/>
              <a:t>1</a:t>
            </a:r>
            <a:r>
              <a:rPr kumimoji="1" lang="ko-KR" altLang="en-US" dirty="0"/>
              <a:t> </a:t>
            </a:r>
            <a:r>
              <a:rPr kumimoji="1" lang="en-US" altLang="ko-KR" dirty="0" err="1"/>
              <a:t>activity_main.xml</a:t>
            </a:r>
            <a:endParaRPr kumimoji="1" lang="ko-Kore-KR" altLang="en-US" dirty="0"/>
          </a:p>
        </p:txBody>
      </p:sp>
    </p:spTree>
    <p:extLst>
      <p:ext uri="{BB962C8B-B14F-4D97-AF65-F5344CB8AC3E}">
        <p14:creationId xmlns:p14="http://schemas.microsoft.com/office/powerpoint/2010/main" val="135661901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9EEE4C16-425B-8F44-8447-094534F33A3A}"/>
              </a:ext>
            </a:extLst>
          </p:cNvPr>
          <p:cNvSpPr txBox="1"/>
          <p:nvPr/>
        </p:nvSpPr>
        <p:spPr>
          <a:xfrm>
            <a:off x="241737" y="231228"/>
            <a:ext cx="1162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dirty="0"/>
              <a:t>#2</a:t>
            </a:r>
            <a:r>
              <a:rPr kumimoji="1" lang="ko-KR" altLang="en-US" dirty="0"/>
              <a:t> </a:t>
            </a:r>
            <a:r>
              <a:rPr kumimoji="1" lang="ko-Kore-KR" altLang="en-US" dirty="0"/>
              <a:t>계산기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69A8E10-F812-0A49-9CEF-CC098856D6B2}"/>
              </a:ext>
            </a:extLst>
          </p:cNvPr>
          <p:cNvSpPr txBox="1"/>
          <p:nvPr/>
        </p:nvSpPr>
        <p:spPr>
          <a:xfrm>
            <a:off x="523782" y="790113"/>
            <a:ext cx="28094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dirty="0" err="1"/>
              <a:t>MXParser</a:t>
            </a:r>
            <a:r>
              <a:rPr kumimoji="1" lang="en-US" altLang="ko-Kore-KR" dirty="0"/>
              <a:t> </a:t>
            </a:r>
            <a:r>
              <a:rPr kumimoji="1" lang="ko-Kore-KR" altLang="en-US" dirty="0"/>
              <a:t>라이브러리</a:t>
            </a:r>
            <a:r>
              <a:rPr kumimoji="1" lang="ko-KR" altLang="en-US" dirty="0"/>
              <a:t> 사용</a:t>
            </a:r>
            <a:endParaRPr kumimoji="1" lang="ko-Kore-KR" altLang="en-US" dirty="0"/>
          </a:p>
        </p:txBody>
      </p:sp>
      <p:pic>
        <p:nvPicPr>
          <p:cNvPr id="7" name="그림 6" descr="텍스트이(가) 표시된 사진&#10;&#10;자동 생성된 설명">
            <a:extLst>
              <a:ext uri="{FF2B5EF4-FFF2-40B4-BE49-F238E27FC236}">
                <a16:creationId xmlns:a16="http://schemas.microsoft.com/office/drawing/2014/main" id="{427CB5FA-834C-3446-BD69-8BF6DFB3221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9046" y="1348998"/>
            <a:ext cx="4159385" cy="5146126"/>
          </a:xfrm>
          <a:prstGeom prst="rect">
            <a:avLst/>
          </a:prstGeom>
        </p:spPr>
      </p:pic>
      <p:pic>
        <p:nvPicPr>
          <p:cNvPr id="9" name="그림 8" descr="텍스트이(가) 표시된 사진&#10;&#10;자동 생성된 설명">
            <a:extLst>
              <a:ext uri="{FF2B5EF4-FFF2-40B4-BE49-F238E27FC236}">
                <a16:creationId xmlns:a16="http://schemas.microsoft.com/office/drawing/2014/main" id="{01DF28F6-2C26-014C-905F-2119A1976F5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06084" y="1340882"/>
            <a:ext cx="3216984" cy="1405278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8DCA3B9B-C9B6-E842-97DC-FB03BAD9D5AA}"/>
              </a:ext>
            </a:extLst>
          </p:cNvPr>
          <p:cNvSpPr txBox="1"/>
          <p:nvPr/>
        </p:nvSpPr>
        <p:spPr>
          <a:xfrm>
            <a:off x="8270721" y="1633491"/>
            <a:ext cx="349927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ore-KR" altLang="en-US" sz="1600" dirty="0"/>
              <a:t>라이브러리</a:t>
            </a:r>
            <a:r>
              <a:rPr kumimoji="1" lang="ko-KR" altLang="en-US" sz="1600" dirty="0"/>
              <a:t> 디렉토리에 </a:t>
            </a:r>
            <a:r>
              <a:rPr kumimoji="1" lang="en-US" altLang="ko-KR" sz="1600" dirty="0"/>
              <a:t>jar</a:t>
            </a:r>
            <a:r>
              <a:rPr kumimoji="1" lang="ko-KR" altLang="en-US" sz="1600" dirty="0"/>
              <a:t>파일을 넣고 라이브러리에 추가해주었음</a:t>
            </a:r>
            <a:r>
              <a:rPr kumimoji="1" lang="en-US" altLang="ko-KR" sz="1600" dirty="0"/>
              <a:t>.</a:t>
            </a:r>
            <a:endParaRPr kumimoji="1" lang="ko-Kore-KR" altLang="en-US" sz="1600" dirty="0"/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DB4EABCB-C7F1-DA4C-9B1C-E6EDEC99145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91290" y="2826059"/>
            <a:ext cx="4169671" cy="37489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593346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6677E623-1709-3847-B38E-3760B408CDBA}"/>
              </a:ext>
            </a:extLst>
          </p:cNvPr>
          <p:cNvSpPr txBox="1"/>
          <p:nvPr/>
        </p:nvSpPr>
        <p:spPr>
          <a:xfrm>
            <a:off x="241737" y="231228"/>
            <a:ext cx="20665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dirty="0"/>
              <a:t>#2</a:t>
            </a:r>
            <a:r>
              <a:rPr kumimoji="1" lang="ko-KR" altLang="en-US" dirty="0"/>
              <a:t> </a:t>
            </a:r>
            <a:r>
              <a:rPr kumimoji="1" lang="en-US" altLang="ko-KR" dirty="0" err="1"/>
              <a:t>MainActivity.java</a:t>
            </a:r>
            <a:endParaRPr kumimoji="1" lang="ko-Kore-KR" altLang="en-US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4BDF04DB-D5FB-BF45-B097-F86CEBA28ED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3917" y="802637"/>
            <a:ext cx="4691664" cy="582413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609FCB6-D08F-4D46-9F32-282661D015A2}"/>
              </a:ext>
            </a:extLst>
          </p:cNvPr>
          <p:cNvSpPr txBox="1"/>
          <p:nvPr/>
        </p:nvSpPr>
        <p:spPr>
          <a:xfrm>
            <a:off x="5877017" y="949911"/>
            <a:ext cx="5865708" cy="31393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dirty="0"/>
              <a:t>계산기</a:t>
            </a:r>
            <a:r>
              <a:rPr kumimoji="1" lang="en-US" altLang="ko-KR" dirty="0"/>
              <a:t>#1</a:t>
            </a:r>
            <a:r>
              <a:rPr kumimoji="1" lang="ko-KR" altLang="en-US" dirty="0"/>
              <a:t>과 동일한 </a:t>
            </a:r>
            <a:r>
              <a:rPr kumimoji="1" lang="ko-KR" altLang="en-US" dirty="0" err="1"/>
              <a:t>로직</a:t>
            </a:r>
            <a:endParaRPr kumimoji="1" lang="en-US" altLang="ko-KR" dirty="0"/>
          </a:p>
          <a:p>
            <a:r>
              <a:rPr kumimoji="1" lang="ko-KR" altLang="en-US" dirty="0"/>
              <a:t>계산 버튼을 누르면 </a:t>
            </a:r>
            <a:r>
              <a:rPr kumimoji="1" lang="en-US" altLang="ko-KR" dirty="0" err="1"/>
              <a:t>func_calc</a:t>
            </a:r>
            <a:r>
              <a:rPr kumimoji="1" lang="ko-KR" altLang="en-US" dirty="0"/>
              <a:t>함수가 호출되고</a:t>
            </a:r>
            <a:r>
              <a:rPr kumimoji="1" lang="en-US" altLang="ko-KR" dirty="0"/>
              <a:t>,</a:t>
            </a:r>
          </a:p>
          <a:p>
            <a:r>
              <a:rPr kumimoji="1" lang="en-US" altLang="ko-Kore-KR" dirty="0" err="1"/>
              <a:t>EditText</a:t>
            </a:r>
            <a:r>
              <a:rPr kumimoji="1" lang="ko-KR" altLang="en-US" dirty="0"/>
              <a:t>의 텍스트를 찾아 </a:t>
            </a:r>
            <a:r>
              <a:rPr kumimoji="1" lang="en-US" altLang="ko-KR" dirty="0"/>
              <a:t>string</a:t>
            </a:r>
            <a:r>
              <a:rPr kumimoji="1" lang="ko-KR" altLang="en-US" dirty="0" err="1"/>
              <a:t>으로</a:t>
            </a:r>
            <a:r>
              <a:rPr kumimoji="1" lang="ko-KR" altLang="en-US" dirty="0"/>
              <a:t> 만들어 준 후</a:t>
            </a:r>
            <a:endParaRPr kumimoji="1" lang="en-US" altLang="ko-KR" dirty="0"/>
          </a:p>
          <a:p>
            <a:r>
              <a:rPr kumimoji="1" lang="en-US" altLang="ko-Kore-KR" dirty="0"/>
              <a:t>import</a:t>
            </a:r>
            <a:r>
              <a:rPr kumimoji="1" lang="ko-KR" altLang="en-US" dirty="0"/>
              <a:t>하였던 </a:t>
            </a:r>
            <a:r>
              <a:rPr kumimoji="1" lang="en-US" altLang="ko-KR" dirty="0" err="1"/>
              <a:t>MXParser</a:t>
            </a:r>
            <a:r>
              <a:rPr kumimoji="1" lang="ko-KR" altLang="en-US" dirty="0" err="1"/>
              <a:t>를</a:t>
            </a:r>
            <a:r>
              <a:rPr kumimoji="1" lang="ko-KR" altLang="en-US" dirty="0"/>
              <a:t> 사용하여</a:t>
            </a:r>
            <a:r>
              <a:rPr kumimoji="1" lang="en-US" altLang="ko-KR" dirty="0"/>
              <a:t> expression</a:t>
            </a:r>
            <a:r>
              <a:rPr kumimoji="1" lang="ko-KR" altLang="en-US" dirty="0"/>
              <a:t>을 만듦</a:t>
            </a:r>
            <a:r>
              <a:rPr kumimoji="1" lang="en-US" altLang="ko-KR" dirty="0"/>
              <a:t>.</a:t>
            </a:r>
          </a:p>
          <a:p>
            <a:endParaRPr kumimoji="1" lang="en-US" altLang="ko-Kore-KR" dirty="0"/>
          </a:p>
          <a:p>
            <a:r>
              <a:rPr kumimoji="1" lang="ko-KR" altLang="en-US" dirty="0"/>
              <a:t>만든 </a:t>
            </a:r>
            <a:r>
              <a:rPr kumimoji="1" lang="en-US" altLang="ko-KR" dirty="0"/>
              <a:t>expression</a:t>
            </a:r>
            <a:r>
              <a:rPr kumimoji="1" lang="ko-KR" altLang="en-US" dirty="0"/>
              <a:t>을 사용하여 </a:t>
            </a:r>
            <a:r>
              <a:rPr kumimoji="1" lang="en-US" altLang="ko-KR" dirty="0" err="1"/>
              <a:t>mxParser</a:t>
            </a:r>
            <a:r>
              <a:rPr kumimoji="1" lang="ko-KR" altLang="en-US" dirty="0"/>
              <a:t>의 </a:t>
            </a:r>
            <a:r>
              <a:rPr kumimoji="1" lang="en-US" altLang="ko-KR" dirty="0"/>
              <a:t>calculate</a:t>
            </a:r>
            <a:r>
              <a:rPr kumimoji="1" lang="ko-KR" altLang="en-US" dirty="0"/>
              <a:t>메서드를</a:t>
            </a:r>
            <a:endParaRPr kumimoji="1" lang="en-US" altLang="ko-KR" dirty="0"/>
          </a:p>
          <a:p>
            <a:r>
              <a:rPr kumimoji="1" lang="ko-KR" altLang="en-US" dirty="0"/>
              <a:t>활용</a:t>
            </a:r>
            <a:r>
              <a:rPr kumimoji="1" lang="en-US" altLang="ko-KR" dirty="0"/>
              <a:t>,</a:t>
            </a:r>
            <a:r>
              <a:rPr kumimoji="1" lang="ko-KR" altLang="en-US" dirty="0"/>
              <a:t> 값을 얻은 후 </a:t>
            </a:r>
            <a:r>
              <a:rPr kumimoji="1" lang="en-US" altLang="ko-KR" dirty="0"/>
              <a:t>String</a:t>
            </a:r>
            <a:r>
              <a:rPr kumimoji="1" lang="ko-KR" altLang="en-US" dirty="0"/>
              <a:t>클래스의 </a:t>
            </a:r>
            <a:r>
              <a:rPr kumimoji="1" lang="en-US" altLang="ko-KR" dirty="0" err="1"/>
              <a:t>valueOf</a:t>
            </a:r>
            <a:r>
              <a:rPr kumimoji="1" lang="ko-KR" altLang="en-US" dirty="0"/>
              <a:t>메서드를 활용</a:t>
            </a:r>
            <a:endParaRPr kumimoji="1" lang="en-US" altLang="ko-KR" dirty="0"/>
          </a:p>
          <a:p>
            <a:r>
              <a:rPr kumimoji="1" lang="ko-KR" altLang="en-US" dirty="0"/>
              <a:t>하여 최종 </a:t>
            </a:r>
            <a:r>
              <a:rPr kumimoji="1" lang="en-US" altLang="ko-KR" dirty="0"/>
              <a:t>string</a:t>
            </a:r>
            <a:r>
              <a:rPr kumimoji="1" lang="ko-KR" altLang="en-US" dirty="0"/>
              <a:t>값 </a:t>
            </a:r>
            <a:r>
              <a:rPr kumimoji="1" lang="en-US" altLang="ko-KR" dirty="0" err="1"/>
              <a:t>exp_final</a:t>
            </a:r>
            <a:r>
              <a:rPr kumimoji="1" lang="ko-KR" altLang="en-US" dirty="0"/>
              <a:t>을 생성해주었음</a:t>
            </a:r>
            <a:r>
              <a:rPr kumimoji="1" lang="en-US" altLang="ko-KR" dirty="0"/>
              <a:t>.</a:t>
            </a:r>
          </a:p>
          <a:p>
            <a:endParaRPr kumimoji="1" lang="en-US" altLang="ko-Kore-KR" dirty="0"/>
          </a:p>
          <a:p>
            <a:r>
              <a:rPr kumimoji="1" lang="ko-KR" altLang="en-US" dirty="0"/>
              <a:t>그 후 해당 값이 </a:t>
            </a:r>
            <a:r>
              <a:rPr kumimoji="1" lang="en-US" altLang="ko-KR" dirty="0" err="1"/>
              <a:t>NaN</a:t>
            </a:r>
            <a:r>
              <a:rPr kumimoji="1" lang="ko-KR" altLang="en-US" dirty="0"/>
              <a:t>이면 </a:t>
            </a:r>
            <a:r>
              <a:rPr kumimoji="1" lang="en-US" altLang="ko-KR" dirty="0"/>
              <a:t>ERROR</a:t>
            </a:r>
            <a:r>
              <a:rPr kumimoji="1" lang="ko-KR" altLang="en-US" dirty="0" err="1"/>
              <a:t>를</a:t>
            </a:r>
            <a:r>
              <a:rPr kumimoji="1" lang="ko-KR" altLang="en-US" dirty="0"/>
              <a:t> 출력</a:t>
            </a:r>
            <a:r>
              <a:rPr kumimoji="1" lang="en-US" altLang="ko-KR" dirty="0"/>
              <a:t>,</a:t>
            </a:r>
          </a:p>
          <a:p>
            <a:r>
              <a:rPr kumimoji="1" lang="ko-KR" altLang="en-US" dirty="0"/>
              <a:t>아니라면 결과값을 출력해주었음</a:t>
            </a:r>
            <a:r>
              <a:rPr kumimoji="1" lang="en-US" altLang="ko-KR" dirty="0"/>
              <a:t>.</a:t>
            </a:r>
            <a:endParaRPr kumimoji="1" lang="ko-Kore-KR" altLang="en-US" dirty="0"/>
          </a:p>
        </p:txBody>
      </p:sp>
    </p:spTree>
    <p:extLst>
      <p:ext uri="{BB962C8B-B14F-4D97-AF65-F5344CB8AC3E}">
        <p14:creationId xmlns:p14="http://schemas.microsoft.com/office/powerpoint/2010/main" val="319018490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0830423-FD74-844B-A7D4-BCB83F02015C}"/>
              </a:ext>
            </a:extLst>
          </p:cNvPr>
          <p:cNvSpPr txBox="1"/>
          <p:nvPr/>
        </p:nvSpPr>
        <p:spPr>
          <a:xfrm>
            <a:off x="241737" y="231228"/>
            <a:ext cx="22314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dirty="0"/>
              <a:t>#2</a:t>
            </a:r>
            <a:r>
              <a:rPr kumimoji="1" lang="ko-KR" altLang="en-US" dirty="0"/>
              <a:t> </a:t>
            </a:r>
            <a:r>
              <a:rPr kumimoji="1" lang="en-US" altLang="ko-KR" dirty="0" err="1"/>
              <a:t>activvity_main.xml</a:t>
            </a:r>
            <a:endParaRPr kumimoji="1" lang="ko-Kore-KR" altLang="en-US" dirty="0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1B540EA6-72E5-5F4A-B98D-5D27FB1C620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8565" y="1043646"/>
            <a:ext cx="5863156" cy="5157406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3055525C-D128-6A47-A6F1-1E248DD7A33E}"/>
              </a:ext>
            </a:extLst>
          </p:cNvPr>
          <p:cNvSpPr txBox="1"/>
          <p:nvPr/>
        </p:nvSpPr>
        <p:spPr>
          <a:xfrm>
            <a:off x="6826928" y="1251751"/>
            <a:ext cx="4652812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dirty="0" err="1"/>
              <a:t>EditText</a:t>
            </a:r>
            <a:r>
              <a:rPr kumimoji="1" lang="ko-KR" altLang="en-US" dirty="0" err="1"/>
              <a:t>를</a:t>
            </a:r>
            <a:r>
              <a:rPr kumimoji="1" lang="ko-KR" altLang="en-US" dirty="0"/>
              <a:t> 활용하여 수식을 타이핑할 수 있는</a:t>
            </a:r>
            <a:endParaRPr kumimoji="1" lang="en-US" altLang="ko-KR" dirty="0"/>
          </a:p>
          <a:p>
            <a:r>
              <a:rPr kumimoji="1" lang="ko-KR" altLang="en-US" dirty="0"/>
              <a:t>공간을 만들어주었음</a:t>
            </a:r>
            <a:r>
              <a:rPr kumimoji="1" lang="en-US" altLang="ko-KR" dirty="0"/>
              <a:t>.</a:t>
            </a:r>
          </a:p>
          <a:p>
            <a:endParaRPr kumimoji="1" lang="en-US" altLang="ko-Kore-KR" dirty="0"/>
          </a:p>
          <a:p>
            <a:r>
              <a:rPr kumimoji="1" lang="en-US" altLang="ko-Kore-KR" dirty="0"/>
              <a:t>Button</a:t>
            </a:r>
            <a:r>
              <a:rPr kumimoji="1" lang="ko-KR" altLang="en-US" dirty="0"/>
              <a:t>을 활용하여 계산을 수행하는 버튼을</a:t>
            </a:r>
            <a:endParaRPr kumimoji="1" lang="en-US" altLang="ko-KR" dirty="0"/>
          </a:p>
          <a:p>
            <a:r>
              <a:rPr kumimoji="1" lang="ko-KR" altLang="en-US" dirty="0"/>
              <a:t>만들어주었음</a:t>
            </a:r>
            <a:r>
              <a:rPr kumimoji="1" lang="en-US" altLang="ko-KR" dirty="0"/>
              <a:t>.</a:t>
            </a:r>
            <a:r>
              <a:rPr kumimoji="1" lang="ko-KR" altLang="en-US" dirty="0"/>
              <a:t> </a:t>
            </a:r>
            <a:r>
              <a:rPr kumimoji="1" lang="en-US" altLang="ko-KR" dirty="0" err="1"/>
              <a:t>onClick</a:t>
            </a:r>
            <a:r>
              <a:rPr kumimoji="1" lang="ko-KR" altLang="en-US" dirty="0"/>
              <a:t>을 설정하여 버튼이</a:t>
            </a:r>
            <a:endParaRPr kumimoji="1" lang="en-US" altLang="ko-KR" dirty="0"/>
          </a:p>
          <a:p>
            <a:r>
              <a:rPr kumimoji="1" lang="ko-KR" altLang="en-US" dirty="0" err="1"/>
              <a:t>눌릴때</a:t>
            </a:r>
            <a:r>
              <a:rPr kumimoji="1" lang="ko-KR" altLang="en-US" dirty="0"/>
              <a:t> </a:t>
            </a:r>
            <a:r>
              <a:rPr kumimoji="1" lang="en-US" altLang="ko-KR" dirty="0" err="1"/>
              <a:t>func_calc</a:t>
            </a:r>
            <a:r>
              <a:rPr kumimoji="1" lang="ko-KR" altLang="en-US" dirty="0"/>
              <a:t>함수를 호출하도록 하였음</a:t>
            </a:r>
            <a:r>
              <a:rPr kumimoji="1" lang="en-US" altLang="ko-KR" dirty="0"/>
              <a:t>.</a:t>
            </a:r>
            <a:endParaRPr kumimoji="1" lang="ko-Kore-KR" altLang="en-US" dirty="0"/>
          </a:p>
        </p:txBody>
      </p:sp>
    </p:spTree>
    <p:extLst>
      <p:ext uri="{BB962C8B-B14F-4D97-AF65-F5344CB8AC3E}">
        <p14:creationId xmlns:p14="http://schemas.microsoft.com/office/powerpoint/2010/main" val="333581394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FF361471-566C-5E44-9EAC-841822D5E623}"/>
              </a:ext>
            </a:extLst>
          </p:cNvPr>
          <p:cNvSpPr txBox="1"/>
          <p:nvPr/>
        </p:nvSpPr>
        <p:spPr>
          <a:xfrm>
            <a:off x="241737" y="231228"/>
            <a:ext cx="1162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dirty="0"/>
              <a:t>#2</a:t>
            </a:r>
            <a:r>
              <a:rPr kumimoji="1" lang="ko-KR" altLang="en-US" dirty="0"/>
              <a:t> </a:t>
            </a:r>
            <a:r>
              <a:rPr kumimoji="1" lang="ko-Kore-KR" altLang="en-US" dirty="0"/>
              <a:t>계산기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789A26E4-0D25-F846-983F-0198BCCA2D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1737" y="600560"/>
            <a:ext cx="2855790" cy="6147786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3BEA0880-F116-9649-8C90-09002C44BE7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55280" y="600560"/>
            <a:ext cx="2855790" cy="6147786"/>
          </a:xfrm>
          <a:prstGeom prst="rect">
            <a:avLst/>
          </a:prstGeom>
        </p:spPr>
      </p:pic>
      <p:pic>
        <p:nvPicPr>
          <p:cNvPr id="11" name="그림 10" descr="텍스트, 모니터, 스크린샷, 은색이(가) 표시된 사진&#10;&#10;자동 생성된 설명">
            <a:extLst>
              <a:ext uri="{FF2B5EF4-FFF2-40B4-BE49-F238E27FC236}">
                <a16:creationId xmlns:a16="http://schemas.microsoft.com/office/drawing/2014/main" id="{A4FE5CFF-F767-4E4C-B957-5532B188677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89947" y="600559"/>
            <a:ext cx="2855790" cy="6147787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2D082B2D-B575-8B41-A34E-2898561DAAF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724613" y="600560"/>
            <a:ext cx="2855791" cy="61477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115000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98</TotalTime>
  <Words>337</Words>
  <Application>Microsoft Macintosh PowerPoint</Application>
  <PresentationFormat>와이드스크린</PresentationFormat>
  <Paragraphs>59</Paragraphs>
  <Slides>8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8</vt:i4>
      </vt:variant>
    </vt:vector>
  </HeadingPairs>
  <TitlesOfParts>
    <vt:vector size="12" baseType="lpstr">
      <vt:lpstr>Arial</vt:lpstr>
      <vt:lpstr>Calibri</vt:lpstr>
      <vt:lpstr>Calibri Light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김현민</dc:creator>
  <cp:lastModifiedBy>김현민</cp:lastModifiedBy>
  <cp:revision>9</cp:revision>
  <dcterms:created xsi:type="dcterms:W3CDTF">2022-03-24T08:34:21Z</dcterms:created>
  <dcterms:modified xsi:type="dcterms:W3CDTF">2022-03-24T10:12:54Z</dcterms:modified>
</cp:coreProperties>
</file>

<file path=docProps/thumbnail.jpeg>
</file>